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302" r:id="rId3"/>
    <p:sldId id="306" r:id="rId5"/>
    <p:sldId id="307" r:id="rId6"/>
    <p:sldId id="308" r:id="rId7"/>
    <p:sldId id="313" r:id="rId8"/>
    <p:sldId id="314" r:id="rId9"/>
    <p:sldId id="319" r:id="rId10"/>
    <p:sldId id="318" r:id="rId11"/>
    <p:sldId id="320" r:id="rId12"/>
    <p:sldId id="321" r:id="rId13"/>
    <p:sldId id="322" r:id="rId14"/>
    <p:sldId id="324" r:id="rId15"/>
    <p:sldId id="326" r:id="rId16"/>
    <p:sldId id="309" r:id="rId17"/>
    <p:sldId id="346" r:id="rId18"/>
    <p:sldId id="310" r:id="rId19"/>
    <p:sldId id="311" r:id="rId20"/>
    <p:sldId id="304" r:id="rId21"/>
    <p:sldId id="305" r:id="rId22"/>
    <p:sldId id="316" r:id="rId23"/>
    <p:sldId id="327" r:id="rId24"/>
    <p:sldId id="315" r:id="rId25"/>
    <p:sldId id="330" r:id="rId26"/>
    <p:sldId id="331" r:id="rId27"/>
    <p:sldId id="259" r:id="rId28"/>
    <p:sldId id="289" r:id="rId29"/>
    <p:sldId id="287" r:id="rId30"/>
    <p:sldId id="288" r:id="rId31"/>
    <p:sldId id="317" r:id="rId32"/>
    <p:sldId id="303" r:id="rId33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F5"/>
    <a:srgbClr val="282C47"/>
    <a:srgbClr val="292C48"/>
    <a:srgbClr val="2C2D39"/>
    <a:srgbClr val="242630"/>
    <a:srgbClr val="2A1F43"/>
    <a:srgbClr val="0C1B43"/>
    <a:srgbClr val="000000"/>
    <a:srgbClr val="1D222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85" d="100"/>
          <a:sy n="85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cxnId="{D9CA40F6-12BF-44AF-ACED-42845378B8F9}" type="parTrans">
      <dgm:prSet/>
      <dgm:spPr/>
      <dgm:t>
        <a:bodyPr/>
        <a:lstStyle/>
        <a:p>
          <a:endParaRPr lang="zh-CN" altLang="en-US"/>
        </a:p>
      </dgm:t>
    </dgm:pt>
    <dgm:pt modelId="{D72161C7-A42D-42BF-A119-0C42B23B0901}" cxnId="{D9CA40F6-12BF-44AF-ACED-42845378B8F9}" type="sibTrans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cxnId="{DBBE381B-F4BE-4B0D-B8F3-FA2ADE375EA1}" type="parTrans">
      <dgm:prSet/>
      <dgm:spPr/>
      <dgm:t>
        <a:bodyPr/>
        <a:lstStyle/>
        <a:p>
          <a:endParaRPr lang="zh-CN" altLang="en-US"/>
        </a:p>
      </dgm:t>
    </dgm:pt>
    <dgm:pt modelId="{18725B2C-D1AE-44CA-ADF4-F35FF132CEA0}" cxnId="{DBBE381B-F4BE-4B0D-B8F3-FA2ADE375EA1}" type="sibTrans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cxnId="{34CF5216-C723-4C07-9ABE-0285B3F64ACF}" type="parTrans">
      <dgm:prSet/>
      <dgm:spPr/>
      <dgm:t>
        <a:bodyPr/>
        <a:lstStyle/>
        <a:p>
          <a:endParaRPr lang="zh-CN" altLang="en-US"/>
        </a:p>
      </dgm:t>
    </dgm:pt>
    <dgm:pt modelId="{CA6FC1B7-82E1-478A-8261-86145DE8A6B4}" cxnId="{34CF5216-C723-4C07-9ABE-0285B3F64ACF}" type="sibTrans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 2. Objectives</a:t>
          </a:r>
          <a:endParaRPr lang="zh-CN" dirty="0"/>
        </a:p>
      </dgm:t>
    </dgm:pt>
    <dgm:pt modelId="{5CF6034F-90C2-4989-98B6-531019A24352}" cxnId="{9640247D-40AD-4A56-A4FA-A813EE73DF1F}" type="sibTrans">
      <dgm:prSet/>
      <dgm:spPr/>
      <dgm:t>
        <a:bodyPr/>
        <a:lstStyle/>
        <a:p>
          <a:endParaRPr lang="zh-CN" altLang="en-US"/>
        </a:p>
      </dgm:t>
    </dgm:pt>
    <dgm:pt modelId="{88CBB247-5EBA-4520-9131-7E19A9B192BC}" cxnId="{9640247D-40AD-4A56-A4FA-A813EE73DF1F}" type="parTrans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cxnId="{DA341D82-F9CD-493E-9EE1-A6796E245277}" type="sibTrans">
      <dgm:prSet/>
      <dgm:spPr/>
      <dgm:t>
        <a:bodyPr/>
        <a:lstStyle/>
        <a:p>
          <a:endParaRPr lang="zh-CN" altLang="en-US"/>
        </a:p>
      </dgm:t>
    </dgm:pt>
    <dgm:pt modelId="{805225B4-1FC5-4654-9B5B-52E9123ED95E}" cxnId="{DA341D82-F9CD-493E-9EE1-A6796E245277}" type="parTrans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baseline="0" dirty="0"/>
            <a:t> ENTITY RELATIONSHIP DIAGRAM (ERD)</a:t>
          </a:r>
          <a:endParaRPr lang="zh-CN" dirty="0"/>
        </a:p>
      </dgm:t>
    </dgm:pt>
    <dgm:pt modelId="{ABA35667-0785-4A9E-B21B-A09296C12443}" cxnId="{D9CA40F6-12BF-44AF-ACED-42845378B8F9}" type="parTrans">
      <dgm:prSet/>
      <dgm:spPr/>
      <dgm:t>
        <a:bodyPr/>
        <a:lstStyle/>
        <a:p>
          <a:endParaRPr lang="zh-CN" altLang="en-US"/>
        </a:p>
      </dgm:t>
    </dgm:pt>
    <dgm:pt modelId="{D72161C7-A42D-42BF-A119-0C42B23B0901}" cxnId="{D9CA40F6-12BF-44AF-ACED-42845378B8F9}" type="sibTrans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 BASIC QUESTION 1</a:t>
          </a:r>
          <a:endParaRPr lang="zh-CN" dirty="0"/>
        </a:p>
      </dgm:t>
    </dgm:pt>
    <dgm:pt modelId="{88CBB247-5EBA-4520-9131-7E19A9B192BC}" cxnId="{9640247D-40AD-4A56-A4FA-A813EE73DF1F}" type="parTrans">
      <dgm:prSet/>
      <dgm:spPr/>
      <dgm:t>
        <a:bodyPr/>
        <a:lstStyle/>
        <a:p>
          <a:endParaRPr lang="zh-CN" altLang="en-US"/>
        </a:p>
      </dgm:t>
    </dgm:pt>
    <dgm:pt modelId="{5CF6034F-90C2-4989-98B6-531019A24352}" cxnId="{9640247D-40AD-4A56-A4FA-A813EE73DF1F}" type="sibTrans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 BASIC QUESTION 2</a:t>
          </a:r>
          <a:endParaRPr lang="zh-CN" dirty="0"/>
        </a:p>
      </dgm:t>
    </dgm:pt>
    <dgm:pt modelId="{44D4958D-E583-4920-9DB3-5E7BC5267BEA}" cxnId="{DBBE381B-F4BE-4B0D-B8F3-FA2ADE375EA1}" type="parTrans">
      <dgm:prSet/>
      <dgm:spPr/>
      <dgm:t>
        <a:bodyPr/>
        <a:lstStyle/>
        <a:p>
          <a:endParaRPr lang="zh-CN" altLang="en-US"/>
        </a:p>
      </dgm:t>
    </dgm:pt>
    <dgm:pt modelId="{18725B2C-D1AE-44CA-ADF4-F35FF132CEA0}" cxnId="{DBBE381B-F4BE-4B0D-B8F3-FA2ADE375EA1}" type="sibTrans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 FURTHER QUESTION</a:t>
          </a:r>
          <a:endParaRPr lang="zh-CN" dirty="0"/>
        </a:p>
      </dgm:t>
    </dgm:pt>
    <dgm:pt modelId="{566D92C8-8B39-4C5E-B386-ABEF91989F9E}" cxnId="{34CF5216-C723-4C07-9ABE-0285B3F64ACF}" type="parTrans">
      <dgm:prSet/>
      <dgm:spPr/>
      <dgm:t>
        <a:bodyPr/>
        <a:lstStyle/>
        <a:p>
          <a:endParaRPr lang="zh-CN" altLang="en-US"/>
        </a:p>
      </dgm:t>
    </dgm:pt>
    <dgm:pt modelId="{CA6FC1B7-82E1-478A-8261-86145DE8A6B4}" cxnId="{34CF5216-C723-4C07-9ABE-0285B3F64ACF}" type="sibTrans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 QUERY OPTIMIZATION</a:t>
          </a:r>
          <a:endParaRPr lang="zh-CN" dirty="0"/>
        </a:p>
      </dgm:t>
    </dgm:pt>
    <dgm:pt modelId="{805225B4-1FC5-4654-9B5B-52E9123ED95E}" cxnId="{DA341D82-F9CD-493E-9EE1-A6796E245277}" type="parTrans">
      <dgm:prSet/>
      <dgm:spPr/>
      <dgm:t>
        <a:bodyPr/>
        <a:lstStyle/>
        <a:p>
          <a:endParaRPr lang="zh-CN" altLang="en-US"/>
        </a:p>
      </dgm:t>
    </dgm:pt>
    <dgm:pt modelId="{E683B125-1F96-4C0F-9C4B-A2D0CEBD27B6}" cxnId="{DA341D82-F9CD-493E-9EE1-A6796E245277}" type="sibTrans">
      <dgm:prSet/>
      <dgm:spPr/>
      <dgm:t>
        <a:bodyPr/>
        <a:lstStyle/>
        <a:p>
          <a:endParaRPr lang="zh-CN" altLang="en-US"/>
        </a:p>
      </dgm:t>
    </dgm:pt>
    <dgm:pt modelId="{0E1BE067-0C54-4324-9B9C-350218ACFAEC}">
      <dgm:prSet/>
      <dgm:spPr/>
      <dgm:t>
        <a:bodyPr/>
        <a:lstStyle/>
        <a:p>
          <a:r>
            <a:rPr lang="en-US" baseline="0" dirty="0"/>
            <a:t> GRAPHICAL USER INTERFACE</a:t>
          </a:r>
          <a:endParaRPr lang="zh-CN" dirty="0"/>
        </a:p>
      </dgm:t>
    </dgm:pt>
    <dgm:pt modelId="{996C5B28-A840-437C-94AF-9647CAA18AD5}" cxnId="{B878547F-F355-43A9-A0A3-43293D7C8A41}" type="parTrans">
      <dgm:prSet/>
      <dgm:spPr/>
      <dgm:t>
        <a:bodyPr/>
        <a:lstStyle/>
        <a:p>
          <a:endParaRPr lang="zh-CN" altLang="en-US"/>
        </a:p>
      </dgm:t>
    </dgm:pt>
    <dgm:pt modelId="{3D3ED337-9D55-47EC-9712-673F89FC7FCD}" cxnId="{B878547F-F355-43A9-A0A3-43293D7C8A41}" type="sibTrans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4F21DE-5984-4321-8607-0409386E6703}" type="pres">
      <dgm:prSet presAssocID="{5CF6034F-90C2-4989-98B6-531019A24352}" presName="spacer" presStyleCnt="0"/>
      <dgm:spPr/>
    </dgm:pt>
    <dgm:pt modelId="{51E91549-3817-4227-995F-3E935AAAF392}" type="pres">
      <dgm:prSet presAssocID="{4B1DFFDD-1AC0-4FEF-B5EF-662895707BF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6A14C509-36AE-4C3C-9B41-FCFA7DB42CB2}" type="pres">
      <dgm:prSet presAssocID="{6F58766B-8283-4ACF-BA64-A266B84DF65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72BF78-DACE-4637-BC61-F00F9A0BC6E9}" type="pres">
      <dgm:prSet presAssocID="{E683B125-1F96-4C0F-9C4B-A2D0CEBD27B6}" presName="spacer" presStyleCnt="0"/>
      <dgm:spPr/>
    </dgm:pt>
    <dgm:pt modelId="{F36A5AF4-9723-46E6-913D-DF54087AF01A}" type="pres">
      <dgm:prSet presAssocID="{0E1BE067-0C54-4324-9B9C-350218ACFAE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27FC70D-CF7D-4AF7-82F1-E08E53E717DC}" type="presOf" srcId="{1080D3DA-6548-470B-97AA-D22C2C00E8D7}" destId="{777DD743-4A89-4D0B-8A97-C557529EA32C}" srcOrd="0" destOrd="0" presId="urn:microsoft.com/office/officeart/2005/8/layout/vList2"/>
    <dgm:cxn modelId="{5986C711-C2A4-4EBA-A527-D9332095C447}" type="presOf" srcId="{6F58766B-8283-4ACF-BA64-A266B84DF652}" destId="{6A14C509-36AE-4C3C-9B41-FCFA7DB42CB2}" srcOrd="0" destOrd="0" presId="urn:microsoft.com/office/officeart/2005/8/layout/vList2"/>
    <dgm:cxn modelId="{34CF5216-C723-4C07-9ABE-0285B3F64ACF}" srcId="{BD6F4372-4215-4A51-B0A8-1ED69CFBA585}" destId="{6F58766B-8283-4ACF-BA64-A266B84DF652}" srcOrd="3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2" destOrd="0" parTransId="{44D4958D-E583-4920-9DB3-5E7BC5267BEA}" sibTransId="{18725B2C-D1AE-44CA-ADF4-F35FF132CEA0}"/>
    <dgm:cxn modelId="{EFC7BF3E-CB4A-49EE-95FC-B2DE0F1932BE}" type="presOf" srcId="{4B1DFFDD-1AC0-4FEF-B5EF-662895707BF1}" destId="{51E91549-3817-4227-995F-3E935AAAF392}" srcOrd="0" destOrd="0" presId="urn:microsoft.com/office/officeart/2005/8/layout/vList2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0F831A72-BA18-4FF9-B78D-78B80FF4527C}" type="presOf" srcId="{97AC528F-74B8-4307-9898-7CBA6AD2C37C}" destId="{B4D44F09-11FC-4A53-93B3-FC7F75F434A6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B878547F-F355-43A9-A0A3-43293D7C8A41}" srcId="{BD6F4372-4215-4A51-B0A8-1ED69CFBA585}" destId="{0E1BE067-0C54-4324-9B9C-350218ACFAEC}" srcOrd="5" destOrd="0" parTransId="{996C5B28-A840-437C-94AF-9647CAA18AD5}" sibTransId="{3D3ED337-9D55-47EC-9712-673F89FC7FCD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4491B3A8-5AC1-4B38-A398-A6D078C6D5A2}" type="presOf" srcId="{8E790354-EECD-47DD-B96A-C2DF6CF87ACC}" destId="{2FCF5C6D-FA37-403F-A78E-043D6402BFA4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476269FB-E38E-4908-976F-67F98CDD1AFD}" type="presOf" srcId="{0E1BE067-0C54-4324-9B9C-350218ACFAEC}" destId="{F36A5AF4-9723-46E6-913D-DF54087AF01A}" srcOrd="0" destOrd="0" presId="urn:microsoft.com/office/officeart/2005/8/layout/vList2"/>
    <dgm:cxn modelId="{D32993E6-54B3-4B8B-B9FF-28972EC6CD6D}" type="presParOf" srcId="{9E8DD5B5-C8E7-4E5C-9589-AEBCF7593913}" destId="{2FCF5C6D-FA37-403F-A78E-043D6402BFA4}" srcOrd="0" destOrd="0" presId="urn:microsoft.com/office/officeart/2005/8/layout/vList2"/>
    <dgm:cxn modelId="{319EEB11-A77F-4281-BAFD-52738ED05EFF}" type="presParOf" srcId="{9E8DD5B5-C8E7-4E5C-9589-AEBCF7593913}" destId="{89761EE8-8C43-4419-8FBA-3EB102C51A52}" srcOrd="1" destOrd="0" presId="urn:microsoft.com/office/officeart/2005/8/layout/vList2"/>
    <dgm:cxn modelId="{38F60388-0935-4175-BC12-8A5FE4E8A638}" type="presParOf" srcId="{9E8DD5B5-C8E7-4E5C-9589-AEBCF7593913}" destId="{777DD743-4A89-4D0B-8A97-C557529EA32C}" srcOrd="2" destOrd="0" presId="urn:microsoft.com/office/officeart/2005/8/layout/vList2"/>
    <dgm:cxn modelId="{388F7B70-4B10-49C0-BFBD-79DE4F005C3E}" type="presParOf" srcId="{9E8DD5B5-C8E7-4E5C-9589-AEBCF7593913}" destId="{844F21DE-5984-4321-8607-0409386E6703}" srcOrd="3" destOrd="0" presId="urn:microsoft.com/office/officeart/2005/8/layout/vList2"/>
    <dgm:cxn modelId="{4FC3D5C2-1F05-4D1F-B010-976E0E6C4E50}" type="presParOf" srcId="{9E8DD5B5-C8E7-4E5C-9589-AEBCF7593913}" destId="{51E91549-3817-4227-995F-3E935AAAF392}" srcOrd="4" destOrd="0" presId="urn:microsoft.com/office/officeart/2005/8/layout/vList2"/>
    <dgm:cxn modelId="{5BE3DA64-FC4B-44C8-B87F-31592AA2D472}" type="presParOf" srcId="{9E8DD5B5-C8E7-4E5C-9589-AEBCF7593913}" destId="{6CD6D3F2-5C9D-47C3-93C6-F391367F828F}" srcOrd="5" destOrd="0" presId="urn:microsoft.com/office/officeart/2005/8/layout/vList2"/>
    <dgm:cxn modelId="{23C50F47-B2FC-4572-8513-8FE26DDEB611}" type="presParOf" srcId="{9E8DD5B5-C8E7-4E5C-9589-AEBCF7593913}" destId="{6A14C509-36AE-4C3C-9B41-FCFA7DB42CB2}" srcOrd="6" destOrd="0" presId="urn:microsoft.com/office/officeart/2005/8/layout/vList2"/>
    <dgm:cxn modelId="{AE6E6245-0493-44A1-8181-A59390BB5DF8}" type="presParOf" srcId="{9E8DD5B5-C8E7-4E5C-9589-AEBCF7593913}" destId="{F704B2C2-1787-4D32-8544-FE0FC5554A56}" srcOrd="7" destOrd="0" presId="urn:microsoft.com/office/officeart/2005/8/layout/vList2"/>
    <dgm:cxn modelId="{993BF448-D244-44C9-8A55-0D63A524F26B}" type="presParOf" srcId="{9E8DD5B5-C8E7-4E5C-9589-AEBCF7593913}" destId="{B4D44F09-11FC-4A53-93B3-FC7F75F434A6}" srcOrd="8" destOrd="0" presId="urn:microsoft.com/office/officeart/2005/8/layout/vList2"/>
    <dgm:cxn modelId="{69732F87-EFAC-43EA-91DC-09754762B06F}" type="presParOf" srcId="{9E8DD5B5-C8E7-4E5C-9589-AEBCF7593913}" destId="{B572BF78-DACE-4637-BC61-F00F9A0BC6E9}" srcOrd="9" destOrd="0" presId="urn:microsoft.com/office/officeart/2005/8/layout/vList2"/>
    <dgm:cxn modelId="{F6A50A3B-7275-4DEE-A9B5-C01E8199D668}" type="presParOf" srcId="{9E8DD5B5-C8E7-4E5C-9589-AEBCF7593913}" destId="{F36A5AF4-9723-46E6-913D-DF54087AF01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 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325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ENTITY RELATIONSHIP DIAGRAM (ERD)</a:t>
          </a:r>
          <a:endParaRPr lang="zh-CN" sz="2400" kern="1200" dirty="0"/>
        </a:p>
      </dsp:txBody>
      <dsp:txXfrm>
        <a:off x="34954" y="67503"/>
        <a:ext cx="10834957" cy="646132"/>
      </dsp:txXfrm>
    </dsp:sp>
    <dsp:sp modelId="{777DD743-4A89-4D0B-8A97-C557529EA32C}">
      <dsp:nvSpPr>
        <dsp:cNvPr id="0" name=""/>
        <dsp:cNvSpPr/>
      </dsp:nvSpPr>
      <dsp:spPr>
        <a:xfrm>
          <a:off x="0" y="81770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1</a:t>
          </a:r>
          <a:endParaRPr lang="zh-CN" sz="2400" kern="1200" dirty="0"/>
        </a:p>
      </dsp:txBody>
      <dsp:txXfrm>
        <a:off x="34954" y="852663"/>
        <a:ext cx="10834957" cy="646132"/>
      </dsp:txXfrm>
    </dsp:sp>
    <dsp:sp modelId="{51E91549-3817-4227-995F-3E935AAAF392}">
      <dsp:nvSpPr>
        <dsp:cNvPr id="0" name=""/>
        <dsp:cNvSpPr/>
      </dsp:nvSpPr>
      <dsp:spPr>
        <a:xfrm>
          <a:off x="0" y="160286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2</a:t>
          </a:r>
          <a:endParaRPr lang="zh-CN" sz="2400" kern="1200" dirty="0"/>
        </a:p>
      </dsp:txBody>
      <dsp:txXfrm>
        <a:off x="34954" y="1637823"/>
        <a:ext cx="10834957" cy="646132"/>
      </dsp:txXfrm>
    </dsp:sp>
    <dsp:sp modelId="{6A14C509-36AE-4C3C-9B41-FCFA7DB42CB2}">
      <dsp:nvSpPr>
        <dsp:cNvPr id="0" name=""/>
        <dsp:cNvSpPr/>
      </dsp:nvSpPr>
      <dsp:spPr>
        <a:xfrm>
          <a:off x="0" y="238802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FURTHER QUESTION</a:t>
          </a:r>
          <a:endParaRPr lang="zh-CN" sz="2400" kern="1200" dirty="0"/>
        </a:p>
      </dsp:txBody>
      <dsp:txXfrm>
        <a:off x="34954" y="2422983"/>
        <a:ext cx="10834957" cy="646132"/>
      </dsp:txXfrm>
    </dsp:sp>
    <dsp:sp modelId="{B4D44F09-11FC-4A53-93B3-FC7F75F434A6}">
      <dsp:nvSpPr>
        <dsp:cNvPr id="0" name=""/>
        <dsp:cNvSpPr/>
      </dsp:nvSpPr>
      <dsp:spPr>
        <a:xfrm>
          <a:off x="0" y="317318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QUERY OPTIMIZATION</a:t>
          </a:r>
          <a:endParaRPr lang="zh-CN" sz="2400" kern="1200" dirty="0"/>
        </a:p>
      </dsp:txBody>
      <dsp:txXfrm>
        <a:off x="34954" y="3208143"/>
        <a:ext cx="10834957" cy="646132"/>
      </dsp:txXfrm>
    </dsp:sp>
    <dsp:sp modelId="{F36A5AF4-9723-46E6-913D-DF54087AF01A}">
      <dsp:nvSpPr>
        <dsp:cNvPr id="0" name=""/>
        <dsp:cNvSpPr/>
      </dsp:nvSpPr>
      <dsp:spPr>
        <a:xfrm>
          <a:off x="0" y="39583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GRAPHICAL USER INTERFACE</a:t>
          </a:r>
          <a:endParaRPr lang="zh-CN" sz="2400" kern="1200" dirty="0"/>
        </a:p>
      </dsp:txBody>
      <dsp:txXfrm>
        <a:off x="34954" y="3993303"/>
        <a:ext cx="10834957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  <a:endParaRPr lang="en-US" noProof="0" dirty="0"/>
          </a:p>
          <a:p>
            <a:pPr lvl="1" rtl="0"/>
            <a:r>
              <a:rPr lang="en-US" noProof="0" dirty="0"/>
              <a:t>第二级</a:t>
            </a:r>
            <a:endParaRPr lang="en-US" noProof="0" dirty="0"/>
          </a:p>
          <a:p>
            <a:pPr lvl="2" rtl="0"/>
            <a:r>
              <a:rPr lang="en-US" noProof="0" dirty="0"/>
              <a:t>第三级</a:t>
            </a:r>
            <a:endParaRPr lang="en-US" noProof="0" dirty="0"/>
          </a:p>
          <a:p>
            <a:pPr lvl="3" rtl="0"/>
            <a:r>
              <a:rPr lang="en-US" noProof="0" dirty="0"/>
              <a:t>第四级</a:t>
            </a:r>
            <a:endParaRPr lang="en-US" noProof="0" dirty="0"/>
          </a:p>
          <a:p>
            <a:pPr lvl="4" rtl="0"/>
            <a:r>
              <a:rPr lang="en-US" noProof="0" dirty="0"/>
              <a:t>第五级</a:t>
            </a:r>
            <a:endParaRPr 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9B1B4F-84A4-45C7-BFD7-49D95E29E427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  <a:endParaRPr 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  <a:endParaRPr 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  <a:endParaRPr lang="en-US" noProof="0"/>
          </a:p>
          <a:p>
            <a:pPr lvl="1" rtl="0"/>
            <a:r>
              <a:rPr lang="en-US" noProof="0"/>
              <a:t>第二级</a:t>
            </a:r>
            <a:endParaRPr lang="en-US" noProof="0"/>
          </a:p>
          <a:p>
            <a:pPr lvl="2" rtl="0"/>
            <a:r>
              <a:rPr lang="en-US" noProof="0"/>
              <a:t>第三级</a:t>
            </a:r>
            <a:endParaRPr lang="en-US" noProof="0"/>
          </a:p>
          <a:p>
            <a:pPr lvl="3" rtl="0"/>
            <a:r>
              <a:rPr lang="en-US" noProof="0"/>
              <a:t>第四级</a:t>
            </a:r>
            <a:endParaRPr lang="en-US" noProof="0"/>
          </a:p>
          <a:p>
            <a:pPr lvl="4" rtl="0"/>
            <a:r>
              <a:rPr lang="en-US" noProof="0"/>
              <a:t>第五级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  <a:endParaRPr lang="en-US" altLang="zh-CN" sz="1800" dirty="0"/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27660" r="24134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5389812" y="2138681"/>
            <a:ext cx="6430153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</a:t>
            </a:r>
            <a:r>
              <a:rPr lang="en-US" altLang="zh-CN" dirty="0">
                <a:solidFill>
                  <a:srgbClr val="292C48"/>
                </a:solidFill>
              </a:rPr>
              <a:t>data in the “</a:t>
            </a:r>
            <a:r>
              <a:rPr lang="en-US" altLang="zh-CN" dirty="0">
                <a:solidFill>
                  <a:srgbClr val="FF0000"/>
                </a:solidFill>
              </a:rPr>
              <a:t>rawdata-usbridges-csv-2016-utf8.csv</a:t>
            </a:r>
            <a:r>
              <a:rPr lang="en-US" altLang="zh-CN" dirty="0">
                <a:solidFill>
                  <a:srgbClr val="292C48"/>
                </a:solidFill>
              </a:rPr>
              <a:t>” which is the processed data from the original csv file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8414"/>
          <a:stretch>
            <a:fillRect/>
          </a:stretch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4753053" y="2189481"/>
            <a:ext cx="636198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          </a:t>
            </a: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72" y="1782429"/>
            <a:ext cx="2651863" cy="5016090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1023215" y="1264444"/>
            <a:ext cx="931244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primary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064670" y="542175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485" y="3082208"/>
            <a:ext cx="9563906" cy="23284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3890" y="4214495"/>
            <a:ext cx="11090910" cy="19323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3890" y="474345"/>
            <a:ext cx="10904220" cy="1435100"/>
          </a:xfrm>
          <a:solidFill>
            <a:schemeClr val="bg1"/>
          </a:solidFill>
        </p:spPr>
        <p:txBody>
          <a:bodyPr rtlCol="0"/>
          <a:lstStyle/>
          <a:p>
            <a:pPr fontAlgn="auto">
              <a:lnSpc>
                <a:spcPct val="2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2.2 Question 1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 To get the year for every state in US when the largest number of bridges were built in that state.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3890" y="2058035"/>
            <a:ext cx="11090910" cy="2156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43890" y="6146800"/>
            <a:ext cx="11090910" cy="7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3890" y="2058035"/>
            <a:ext cx="967613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drop table if exists bridge_count;</a:t>
            </a:r>
            <a:endParaRPr lang="zh-CN" altLang="en-US"/>
          </a:p>
          <a:p>
            <a:r>
              <a:rPr lang="zh-CN" altLang="en-US"/>
              <a:t>create table bridge_count as</a:t>
            </a:r>
            <a:endParaRPr lang="zh-CN" altLang="en-US"/>
          </a:p>
          <a:p>
            <a:r>
              <a:rPr lang="zh-CN" altLang="en-US"/>
              <a:t>select STATE_CODE_001,Structure_number_008,record_type_005A,year_built_027</a:t>
            </a:r>
            <a:endParaRPr lang="zh-CN" altLang="en-US"/>
          </a:p>
          <a:p>
            <a:r>
              <a:rPr lang="zh-CN" altLang="en-US"/>
              <a:t>from rawdata</a:t>
            </a:r>
            <a:endParaRPr lang="zh-CN" altLang="en-US"/>
          </a:p>
          <a:p>
            <a:r>
              <a:rPr lang="zh-CN" altLang="en-US"/>
              <a:t>group by state_code_001,STRUCTURE_NUMBER_008</a:t>
            </a:r>
            <a:endParaRPr lang="zh-CN" altLang="en-US"/>
          </a:p>
          <a:p>
            <a:r>
              <a:rPr lang="zh-CN" altLang="en-US"/>
              <a:t>having count(RECORD_TYPE_005A)=1;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drop table if exists bridge_count1;</a:t>
            </a:r>
            <a:endParaRPr lang="zh-CN" altLang="en-US"/>
          </a:p>
          <a:p>
            <a:r>
              <a:rPr lang="zh-CN" altLang="en-US"/>
              <a:t>create table bridge_count1 as</a:t>
            </a:r>
            <a:endParaRPr lang="zh-CN" altLang="en-US"/>
          </a:p>
          <a:p>
            <a:r>
              <a:rPr lang="zh-CN" altLang="en-US"/>
              <a:t>SELECT STATE_CODE_001 as count_state, year_built_027 as count_year,count(STATE_CODE_001) as count</a:t>
            </a:r>
            <a:endParaRPr lang="zh-CN" altLang="en-US"/>
          </a:p>
          <a:p>
            <a:r>
              <a:rPr lang="zh-CN" altLang="en-US"/>
              <a:t>from bridge_count</a:t>
            </a:r>
            <a:endParaRPr lang="zh-CN" altLang="en-US"/>
          </a:p>
          <a:p>
            <a:r>
              <a:rPr lang="zh-CN" altLang="en-US"/>
              <a:t>group by year_built_027,state_code_001;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select count_state,count_year,max(count) from bridge_count1</a:t>
            </a:r>
            <a:endParaRPr lang="zh-CN" altLang="en-US"/>
          </a:p>
          <a:p>
            <a:r>
              <a:rPr lang="zh-CN" altLang="en-US"/>
              <a:t>group by count_state ;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79440" y="2038985"/>
            <a:ext cx="6055360" cy="9220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t>This part takes out the corresponding table and filters the non-bridge data from the source data with </a:t>
            </a:r>
            <a:r>
              <a:rPr lang="en-US"/>
              <a:t>“</a:t>
            </a:r>
            <a:r>
              <a:t>having record_type_005A=1.</a:t>
            </a:r>
            <a:r>
              <a:rPr lang="en-US"/>
              <a:t>”</a:t>
            </a:r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5679440" y="4214495"/>
            <a:ext cx="6055360" cy="9220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t>In this section, we group count the newly created table, find the number of Bridges built in each state per year, and record as count</a:t>
            </a:r>
            <a:r>
              <a:rPr lang="en-US"/>
              <a:t>.</a:t>
            </a:r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7766050" y="5501640"/>
            <a:ext cx="3968750" cy="11988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t>In this section, we selected the number of years and data in each state with the most Bridge</a:t>
            </a:r>
            <a:r>
              <a:rPr lang="en-US"/>
              <a:t>s.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" grpId="1" animBg="1"/>
      <p:bldP spid="5" grpId="1" animBg="1"/>
      <p:bldP spid="7" grpId="1" animBg="1"/>
      <p:bldP spid="8" grpId="1" animBg="1"/>
      <p:bldP spid="12" grpId="1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ERG3010\ERG3010-Project\Analysis\queation1.pngqueation1"/>
          <p:cNvPicPr>
            <a:picLocks noChangeAspect="1"/>
          </p:cNvPicPr>
          <p:nvPr/>
        </p:nvPicPr>
        <p:blipFill>
          <a:blip r:embed="rId1"/>
          <a:srcRect b="45185"/>
          <a:stretch>
            <a:fillRect/>
          </a:stretch>
        </p:blipFill>
        <p:spPr>
          <a:xfrm>
            <a:off x="942975" y="1240155"/>
            <a:ext cx="3444240" cy="5466715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584803" y="656795"/>
            <a:ext cx="10904438" cy="583800"/>
          </a:xfrm>
          <a:solidFill>
            <a:schemeClr val="bg1"/>
          </a:solidFill>
        </p:spPr>
        <p:txBody>
          <a:bodyPr rtlCol="0"/>
          <a:lstStyle/>
          <a:p>
            <a:r>
              <a:rPr lang="en-US" altLang="zh-CN" dirty="0">
                <a:solidFill>
                  <a:schemeClr val="tx1"/>
                </a:solidFill>
              </a:rPr>
              <a:t>2.2 Question 1 Results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 descr="D:\ERG3010\ERG3010-Project\Analysis\queation1.pngqueation1"/>
          <p:cNvPicPr>
            <a:picLocks noChangeAspect="1"/>
          </p:cNvPicPr>
          <p:nvPr/>
        </p:nvPicPr>
        <p:blipFill>
          <a:blip r:embed="rId1"/>
          <a:srcRect l="-1162" t="54516" r="1162" b="-79"/>
          <a:stretch>
            <a:fillRect/>
          </a:stretch>
        </p:blipFill>
        <p:spPr>
          <a:xfrm>
            <a:off x="5878830" y="1270635"/>
            <a:ext cx="4234815" cy="5587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graphicFrame>
        <p:nvGraphicFramePr>
          <p:cNvPr id="6" name="内容占位符 5" descr="簇状柱形图，显示四个类别中三个数据系列的值。"/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 Further question</a:t>
            </a:r>
            <a:endParaRPr lang="en-US" dirty="0"/>
          </a:p>
        </p:txBody>
      </p:sp>
      <p:graphicFrame>
        <p:nvGraphicFramePr>
          <p:cNvPr id="6" name="内容占位符 5" descr="簇状柱形图，显示四个类别中三个数据系列的值。"/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FURTHER QUESTION</a:t>
            </a:r>
            <a:endParaRPr 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How does the design load change over time?</a:t>
            </a:r>
            <a:endParaRPr lang="en-US" altLang="zh-CN" dirty="0"/>
          </a:p>
          <a:p>
            <a:pPr rtl="0"/>
            <a:r>
              <a:rPr lang="en-US" altLang="zh-CN" dirty="0"/>
              <a:t>How do the structure kind and type change over time?</a:t>
            </a:r>
            <a:endParaRPr lang="en-US" altLang="zh-CN" dirty="0"/>
          </a:p>
          <a:p>
            <a:pPr rtl="0"/>
            <a:r>
              <a:rPr lang="en-US" altLang="zh-CN" dirty="0"/>
              <a:t>Is design load correlated with structure type and/or kind?</a:t>
            </a:r>
            <a:endParaRPr lang="en-US" dirty="0"/>
          </a:p>
          <a:p>
            <a:pPr rtl="0"/>
            <a:endParaRPr lang="en-US" altLang="ja-JP" dirty="0"/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22729" r="21729"/>
          <a:stretch>
            <a:fillRect/>
          </a:stretch>
        </p:blipFill>
        <p:spPr>
          <a:xfrm>
            <a:off x="548639" y="571500"/>
            <a:ext cx="5643155" cy="5715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6761117" y="681036"/>
            <a:ext cx="4791637" cy="869089"/>
          </a:xfrm>
        </p:spPr>
        <p:txBody>
          <a:bodyPr rtlCol="0"/>
          <a:lstStyle/>
          <a:p>
            <a:pPr rtl="0"/>
            <a:r>
              <a:rPr lang="en-US" altLang="zh-CN" dirty="0"/>
              <a:t>How does the design load change over time?</a:t>
            </a:r>
            <a:endParaRPr lang="en-US" altLang="zh-CN" dirty="0"/>
          </a:p>
        </p:txBody>
      </p:sp>
      <p:sp>
        <p:nvSpPr>
          <p:cNvPr id="23" name="内容占位符 22"/>
          <p:cNvSpPr>
            <a:spLocks noGrp="1"/>
          </p:cNvSpPr>
          <p:nvPr>
            <p:ph idx="16"/>
          </p:nvPr>
        </p:nvSpPr>
        <p:spPr>
          <a:xfrm>
            <a:off x="6761117" y="1645920"/>
            <a:ext cx="4791637" cy="4531043"/>
          </a:xfrm>
        </p:spPr>
        <p:txBody>
          <a:bodyPr rtlCol="0"/>
          <a:lstStyle/>
          <a:p>
            <a:pPr rtl="0"/>
            <a:endParaRPr lang="en-US" altLang="ja-JP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website</a:t>
            </a:r>
            <a:r>
              <a:rPr lang="zh-CN" altLang="en-US"/>
              <a:t>：</a:t>
            </a:r>
            <a:r>
              <a:rPr lang="en-US" altLang="zh-CN"/>
              <a:t>watch video below</a:t>
            </a:r>
            <a:endParaRPr lang="en-US" altLang="zh-CN"/>
          </a:p>
        </p:txBody>
      </p:sp>
      <p:pic>
        <p:nvPicPr>
          <p:cNvPr id="2" name="website introductio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2085" y="1066800"/>
            <a:ext cx="11838940" cy="5638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</a:t>
            </a:r>
            <a:endParaRPr lang="en-US" altLang="zh-CN" dirty="0"/>
          </a:p>
          <a:p>
            <a:pPr rtl="0"/>
            <a:r>
              <a:rPr lang="en-US" altLang="zh-CN" dirty="0"/>
              <a:t>PCC implementation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3.1 Creating indexes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4398223" y="1985581"/>
            <a:ext cx="7499714" cy="3007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To improve the searching speed of the searching function of the website, </a:t>
            </a:r>
            <a:r>
              <a:rPr lang="en-US" altLang="zh-CN" dirty="0">
                <a:solidFill>
                  <a:srgbClr val="FF0000"/>
                </a:solidFill>
              </a:rPr>
              <a:t>indexes</a:t>
            </a:r>
            <a:r>
              <a:rPr lang="en-US" altLang="zh-CN" dirty="0">
                <a:solidFill>
                  <a:srgbClr val="292C48"/>
                </a:solidFill>
              </a:rPr>
              <a:t> are created for all the searching attributes.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11792"/>
          <a:stretch>
            <a:fillRect/>
          </a:stretch>
        </p:blipFill>
        <p:spPr>
          <a:xfrm>
            <a:off x="102358" y="2442108"/>
            <a:ext cx="4030372" cy="2301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3.1 Creating indexes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4825" y="2466929"/>
            <a:ext cx="8863275" cy="1556397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422258" y="2770404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422258" y="5036791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4806115"/>
            <a:ext cx="10227380" cy="1173500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10749280" y="5293360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0749280" y="5769788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标题幻灯片 3</a:t>
            </a:r>
            <a:endParaRPr 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n-US"/>
              <a:t>Lorem ipsum dolor sit amet, consectetuer adipiscing elit. </a:t>
            </a:r>
            <a:endParaRPr lang="en-US"/>
          </a:p>
          <a:p>
            <a:pPr rtl="0"/>
            <a:r>
              <a:rPr lang="en-US"/>
              <a:t>Maecenas porttitor congue massa. </a:t>
            </a:r>
            <a:endParaRPr lang="en-US"/>
          </a:p>
          <a:p>
            <a:pPr rtl="0"/>
            <a:r>
              <a:rPr lang="en-US"/>
              <a:t>Fusce posuere, magna sed pulvinar ultricies, purus lectus malesuada libero, sit amet commodo magna eros quis urna.</a:t>
            </a:r>
            <a:endParaRPr lang="en-US"/>
          </a:p>
          <a:p>
            <a:pPr rtl="0"/>
            <a:endParaRPr lang="en-US" altLang="ja-JP" dirty="0"/>
          </a:p>
        </p:txBody>
      </p:sp>
      <p:pic>
        <p:nvPicPr>
          <p:cNvPr id="5" name="图片占位符 4" descr="站在人群前的男士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标题幻灯片 4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r>
              <a:rPr lang="en-US"/>
              <a:t>Lorem ipsum dolor sit amet, consectetuer adipiscing elit.</a:t>
            </a:r>
            <a:endParaRPr lang="en-US"/>
          </a:p>
          <a:p>
            <a:pPr rtl="0"/>
            <a:r>
              <a:rPr lang="en-US"/>
              <a:t>Maecenas porttitor congue massa. </a:t>
            </a:r>
            <a:endParaRPr lang="en-US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标题幻灯片 5</a:t>
            </a:r>
            <a:endParaRPr lang="en-US" altLang="ja-JP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/>
              <a:t>副标题 A</a:t>
            </a:r>
            <a:endParaRPr 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en-US"/>
              <a:t>副标题 B</a:t>
            </a:r>
            <a:endParaRPr lang="en-US"/>
          </a:p>
        </p:txBody>
      </p:sp>
      <p:sp>
        <p:nvSpPr>
          <p:cNvPr id="16" name="内容占位符 15"/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en-US"/>
              <a:t>Lorem ipsum dolor sit amet, consectetuer adipiscing elit. </a:t>
            </a:r>
            <a:endParaRPr lang="en-US"/>
          </a:p>
          <a:p>
            <a:pPr rtl="0"/>
            <a:r>
              <a:rPr lang="en-US"/>
              <a:t>Maecenas porttitor congue massa. </a:t>
            </a:r>
            <a:endParaRPr lang="en-US"/>
          </a:p>
          <a:p>
            <a:pPr rtl="0"/>
            <a:r>
              <a:rPr lang="en-US"/>
              <a:t>Fusce posuere, magna sed pulvinar ultricies, purus lectus malesuada libero, sit amet commodo magna eros quis urna.</a:t>
            </a:r>
            <a:endParaRPr lang="en-US"/>
          </a:p>
          <a:p>
            <a:pPr rtl="0"/>
            <a:endParaRPr lang="en-US" altLang="ja-JP" dirty="0"/>
          </a:p>
        </p:txBody>
      </p:sp>
      <p:sp>
        <p:nvSpPr>
          <p:cNvPr id="27" name="内容占位符 26"/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rtl="0"/>
            <a:r>
              <a:rPr lang="en-US"/>
              <a:t>Lorem ipsum dolor sit amet, consectetuer adipiscing elit. </a:t>
            </a:r>
            <a:endParaRPr lang="en-US"/>
          </a:p>
          <a:p>
            <a:pPr rtl="0"/>
            <a:r>
              <a:rPr lang="en-US"/>
              <a:t>Maecenas porttitor congue massa. </a:t>
            </a:r>
            <a:endParaRPr lang="en-US"/>
          </a:p>
          <a:p>
            <a:pPr rtl="0"/>
            <a:r>
              <a:rPr lang="en-US"/>
              <a:t>Fusce posuere, magna sed pulvinar ultricies, purus lectus malesuada libero, sit amet commodo magna eros quis urna.</a:t>
            </a:r>
            <a:endParaRPr lang="en-US"/>
          </a:p>
          <a:p>
            <a:pPr rtl="0"/>
            <a:endParaRPr lang="en-US" altLang="ja-JP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标题幻灯片 6</a:t>
            </a:r>
            <a:endParaRPr lang="en-US"/>
          </a:p>
        </p:txBody>
      </p:sp>
      <p:graphicFrame>
        <p:nvGraphicFramePr>
          <p:cNvPr id="6" name="内容占位符 5" descr="簇状柱形图，显示四个类别中三个数据系列的值。"/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  <a:endParaRPr lang="en-US" altLang="zh-CN" dirty="0"/>
          </a:p>
          <a:p>
            <a:pPr rtl="0"/>
            <a:r>
              <a:rPr lang="en-US" altLang="zh-CN" dirty="0"/>
              <a:t>Database and working environment of the project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1.1 Goal of the project</a:t>
            </a:r>
            <a:endParaRPr lang="en-US" altLang="zh-CN" sz="2800" dirty="0">
              <a:solidFill>
                <a:srgbClr val="292C48"/>
              </a:solidFill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recording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try to find out some interesting hidden information from the data.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06224" y="1312401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1.2 Working environment:</a:t>
            </a:r>
            <a:endParaRPr lang="en-US" altLang="zh-CN" sz="2800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project used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implemented the database and using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CE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program and execute the codes.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3.9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ENTITY RELATIONSHIP DIAGRAM (ERD)</a:t>
            </a:r>
            <a:endParaRPr lang="en-US" altLang="zh-CN" dirty="0"/>
          </a:p>
          <a:p>
            <a:pPr rtl="0"/>
            <a:r>
              <a:rPr lang="en-US" altLang="zh-CN" dirty="0"/>
              <a:t>Question 1 &amp; 2</a:t>
            </a:r>
            <a:endParaRPr lang="en-US" altLang="zh-CN" dirty="0"/>
          </a:p>
          <a:p>
            <a:pPr rtl="0"/>
            <a:r>
              <a:rPr lang="en-US" altLang="zh-CN" dirty="0"/>
              <a:t>Further question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are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 of the attributes in these two main tables are set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292C48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934*4051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0</TotalTime>
  <Words>4273</Words>
  <Application>WPS 演示</Application>
  <PresentationFormat>宽屏</PresentationFormat>
  <Paragraphs>208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宋体</vt:lpstr>
      <vt:lpstr>Wingdings</vt:lpstr>
      <vt:lpstr>Microsoft YaHei UI</vt:lpstr>
      <vt:lpstr>微软雅黑</vt:lpstr>
      <vt:lpstr>Arial Unicode MS</vt:lpstr>
      <vt:lpstr>Calibri</vt:lpstr>
      <vt:lpstr>Meiryo UI</vt:lpstr>
      <vt:lpstr>Segoe Print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PowerPoint 演示文稿</vt:lpstr>
      <vt:lpstr>2.2 Question 1： To get the year for every state in US when the largest number of bridges were built in that state.</vt:lpstr>
      <vt:lpstr>2.2 Question 1 Results</vt:lpstr>
      <vt:lpstr>2.3 Question 2</vt:lpstr>
      <vt:lpstr>2.4 Further question</vt:lpstr>
      <vt:lpstr>FURTHER QUESTION</vt:lpstr>
      <vt:lpstr>How does the design load change over time?</vt:lpstr>
      <vt:lpstr>3. Further work </vt:lpstr>
      <vt:lpstr>website</vt:lpstr>
      <vt:lpstr>4. Performance evaluation </vt:lpstr>
      <vt:lpstr>3.1 Creating indexes</vt:lpstr>
      <vt:lpstr>3.1 Creating indexes</vt:lpstr>
      <vt:lpstr>标题幻灯片 3</vt:lpstr>
      <vt:lpstr>标题幻灯片 4</vt:lpstr>
      <vt:lpstr>标题幻灯片 5</vt:lpstr>
      <vt:lpstr>标题幻灯片 6</vt:lpstr>
      <vt:lpstr>5. Work assignments &amp; distribution </vt:lpstr>
      <vt:lpstr>CONTENT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Colombia 张诗琪</cp:lastModifiedBy>
  <cp:revision>32</cp:revision>
  <dcterms:created xsi:type="dcterms:W3CDTF">2020-11-27T18:19:00Z</dcterms:created>
  <dcterms:modified xsi:type="dcterms:W3CDTF">2020-12-05T07:51:53Z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2052-11.1.0.9985</vt:lpwstr>
  </property>
</Properties>
</file>